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1" r:id="rId5"/>
    <p:sldId id="412" r:id="rId6"/>
    <p:sldId id="413" r:id="rId7"/>
    <p:sldId id="414" r:id="rId8"/>
    <p:sldId id="415" r:id="rId9"/>
    <p:sldId id="41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image" Target="../media/image1.jpe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7.xml"/><Relationship Id="rId2" Type="http://schemas.openxmlformats.org/officeDocument/2006/relationships/image" Target="../media/image2.jpeg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73.xml"/><Relationship Id="rId7" Type="http://schemas.openxmlformats.org/officeDocument/2006/relationships/image" Target="../media/image5.jpeg"/><Relationship Id="rId6" Type="http://schemas.openxmlformats.org/officeDocument/2006/relationships/image" Target="../media/image3.jpeg"/><Relationship Id="rId5" Type="http://schemas.openxmlformats.org/officeDocument/2006/relationships/image" Target="../media/image6.jpeg"/><Relationship Id="rId4" Type="http://schemas.openxmlformats.org/officeDocument/2006/relationships/image" Target="../media/image8.jpeg"/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空白演示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单击输入您的封面副标题</a:t>
            </a:r>
            <a:endParaRPr lang="zh-CN" altLang="en-US"/>
          </a:p>
        </p:txBody>
      </p:sp>
      <p:pic>
        <p:nvPicPr>
          <p:cNvPr id="4" name="图片 3" descr="35c5c628f02b5e782d91939a0d492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450" y="0"/>
            <a:ext cx="6849110" cy="684911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17f696fce3ba616b1cf49eda4185d39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45360" y="635"/>
            <a:ext cx="7397115" cy="685736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e4e70e02c5a28954ead3bf85b74d8a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73935" y="635"/>
            <a:ext cx="7425690" cy="68573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8315fa7fea0b98e86c68b124f32e17b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00275" y="0"/>
            <a:ext cx="7538085" cy="6858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f62d90249f31eaeb9cf1ded433d572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61210" y="0"/>
            <a:ext cx="7735570" cy="68573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dd07fcb49aeef371302aaec7ab0dc2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73935" y="93345"/>
            <a:ext cx="7439025" cy="67646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3b6ea4cef3012dbc092526b54f9818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59025" y="0"/>
            <a:ext cx="7283450" cy="6858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3b6ea4cef3012dbc092526b54f9818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893685" y="3550285"/>
            <a:ext cx="3094355" cy="3292475"/>
          </a:xfrm>
          <a:prstGeom prst="rect">
            <a:avLst/>
          </a:prstGeom>
        </p:spPr>
      </p:pic>
      <p:pic>
        <p:nvPicPr>
          <p:cNvPr id="5" name="图片 4" descr="17f696fce3ba616b1cf49eda4185d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"/>
            <a:ext cx="3192145" cy="3578225"/>
          </a:xfrm>
          <a:prstGeom prst="rect">
            <a:avLst/>
          </a:prstGeom>
        </p:spPr>
      </p:pic>
      <p:pic>
        <p:nvPicPr>
          <p:cNvPr id="6" name="图片 5" descr="8315fa7fea0b98e86c68b124f32e17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865" y="635"/>
            <a:ext cx="2682240" cy="3547745"/>
          </a:xfrm>
          <a:prstGeom prst="rect">
            <a:avLst/>
          </a:prstGeom>
        </p:spPr>
      </p:pic>
      <p:pic>
        <p:nvPicPr>
          <p:cNvPr id="7" name="图片 6" descr="8371666ab1b7d494900a2acc1c038a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830" y="3569335"/>
            <a:ext cx="3221355" cy="3273425"/>
          </a:xfrm>
          <a:prstGeom prst="rect">
            <a:avLst/>
          </a:prstGeom>
        </p:spPr>
      </p:pic>
      <p:pic>
        <p:nvPicPr>
          <p:cNvPr id="8" name="图片 7" descr="dd07fcb49aeef371302aaec7ab0dc2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4650" y="635"/>
            <a:ext cx="2927350" cy="3554730"/>
          </a:xfrm>
          <a:prstGeom prst="rect">
            <a:avLst/>
          </a:prstGeom>
        </p:spPr>
      </p:pic>
      <p:pic>
        <p:nvPicPr>
          <p:cNvPr id="9" name="图片 8" descr="e4e70e02c5a28954ead3bf85b74d8a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720" y="-635"/>
            <a:ext cx="2895600" cy="3563620"/>
          </a:xfrm>
          <a:prstGeom prst="rect">
            <a:avLst/>
          </a:prstGeom>
        </p:spPr>
      </p:pic>
      <p:pic>
        <p:nvPicPr>
          <p:cNvPr id="10" name="图片 9" descr="f62d90249f31eaeb9cf1ded433d57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170" y="3578860"/>
            <a:ext cx="3460115" cy="32537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PLACING_PICTURE_USER_VIEWPORT" val="{&quot;height&quot;:7495,&quot;width&quot;:7495}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WPS 演示</Application>
  <PresentationFormat>宽屏</PresentationFormat>
  <Paragraphs>4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小龟龟</cp:lastModifiedBy>
  <cp:revision>150</cp:revision>
  <dcterms:created xsi:type="dcterms:W3CDTF">2019-06-19T02:08:00Z</dcterms:created>
  <dcterms:modified xsi:type="dcterms:W3CDTF">2020-12-09T13:17:20Z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